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35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36" r:id="rId32"/>
    <p:sldId id="337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338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39" r:id="rId54"/>
    <p:sldId id="431" r:id="rId55"/>
    <p:sldId id="340" r:id="rId56"/>
    <p:sldId id="312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41" r:id="rId68"/>
    <p:sldId id="311" r:id="rId69"/>
    <p:sldId id="327" r:id="rId70"/>
    <p:sldId id="329" r:id="rId71"/>
    <p:sldId id="328" r:id="rId72"/>
    <p:sldId id="330" r:id="rId73"/>
    <p:sldId id="331" r:id="rId74"/>
    <p:sldId id="332" r:id="rId75"/>
    <p:sldId id="333" r:id="rId76"/>
    <p:sldId id="334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81" r:id="rId92"/>
  </p:sldIdLst>
  <p:sldSz cx="12192000" cy="6858000"/>
  <p:notesSz cx="6858000" cy="9144000"/>
  <p:custDataLst>
    <p:tags r:id="rId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4" y="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gs" Target="tags/tag4.xml"/><Relationship Id="rId98" Type="http://schemas.openxmlformats.org/officeDocument/2006/relationships/customXml" Target="../customXml/item3.xml"/><Relationship Id="rId97" Type="http://schemas.openxmlformats.org/officeDocument/2006/relationships/customXml" Target="../customXml/item2.xml"/><Relationship Id="rId96" Type="http://schemas.openxmlformats.org/officeDocument/2006/relationships/customXml" Target="../customXml/item1.xml"/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2ADA8-DDD4-4E23-9367-BF11608AE4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2FD78-B7DD-4BAC-A939-0401089253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57538" y="2750344"/>
            <a:ext cx="2886075" cy="12573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27692" y="2875002"/>
            <a:ext cx="6136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zh-CN" altLang="en-US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AI in the World Today</a:t>
            </a:r>
            <a:endParaRPr lang="en-US" altLang="zh-CN" sz="2400" b="1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altLang="zh-CN" sz="2400" b="1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zh-CN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https://www.ustream.tv/embed/recorded/128528581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86463" y="2743201"/>
            <a:ext cx="2886075" cy="12573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881" y="244311"/>
            <a:ext cx="11424237" cy="63693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66" r="406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73100" y="2752167"/>
            <a:ext cx="2886075" cy="12573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88657" y="2905780"/>
            <a:ext cx="681468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zh-CN" altLang="en-US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How machines learn?</a:t>
            </a:r>
            <a:endParaRPr lang="en-US" altLang="zh-CN" sz="2400" b="1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altLang="zh-CN" dirty="0"/>
          </a:p>
          <a:p>
            <a:pPr algn="ctr"/>
            <a:r>
              <a:rPr lang="en-US" altLang="zh-CN" sz="2000" dirty="0">
                <a:solidFill>
                  <a:srgbClr val="202124"/>
                </a:solidFill>
                <a:latin typeface="Consolas" panose="020B0609020204030204" pitchFamily="49" charset="0"/>
              </a:rPr>
              <a:t>https://www.ustream.tv/embed/recorded/128525506</a:t>
            </a:r>
            <a:endParaRPr lang="zh-CN" altLang="en-US" sz="2000" dirty="0">
              <a:solidFill>
                <a:srgbClr val="202124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8000" y="292116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zh-CN" altLang="en-US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How AI can improve us?</a:t>
            </a:r>
            <a:endParaRPr lang="en-US" altLang="zh-CN" sz="2400" b="1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altLang="zh-CN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zh-CN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https://www.ustream.tv/embed/recorded/128525438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50026" y="-55868"/>
            <a:ext cx="12191980" cy="68567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9541" y="3909450"/>
            <a:ext cx="2856935" cy="12483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881" y="244311"/>
            <a:ext cx="11424237" cy="636937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881" y="244311"/>
            <a:ext cx="11424237" cy="636937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 descr="图形用户界面, 应用程序&#10;&#10;描述已自动生成"/>
          <p:cNvPicPr>
            <a:picLocks noChangeAspect="1"/>
          </p:cNvPicPr>
          <p:nvPr/>
        </p:nvPicPr>
        <p:blipFill rotWithShape="1">
          <a:blip r:embed="rId1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871" r="1" b="1"/>
          <a:stretch>
            <a:fillRect/>
          </a:stretch>
        </p:blipFill>
        <p:spPr>
          <a:xfrm>
            <a:off x="5201" y="-11043"/>
            <a:ext cx="12191980" cy="68567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33247" y="3962399"/>
            <a:ext cx="2850777" cy="12281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397" y="3313896"/>
            <a:ext cx="220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Attachment: Quiz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65362" y="2767280"/>
            <a:ext cx="60612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Consolas" panose="020B0609020204030204" pitchFamily="49" charset="0"/>
                <a:cs typeface="Arial" panose="020B0604020202020204" pitchFamily="34" charset="0"/>
              </a:rPr>
              <a:t>Module 2 </a:t>
            </a:r>
            <a:endParaRPr lang="en-US" altLang="zh-CN" sz="3200" b="1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/>
            <a:endParaRPr lang="en-US" altLang="zh-CN" sz="24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/>
            <a:r>
              <a:rPr lang="en-US" altLang="zh-CN" sz="3200" dirty="0">
                <a:latin typeface="Consolas" panose="020B0609020204030204" pitchFamily="49" charset="0"/>
                <a:cs typeface="Arial" panose="020B0604020202020204" pitchFamily="34" charset="0"/>
              </a:rPr>
              <a:t>AI Enterprise Applications</a:t>
            </a:r>
            <a:endParaRPr lang="zh-CN" altLang="en-US" sz="32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9363" y="2743197"/>
            <a:ext cx="2850777" cy="12281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91" r="333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 descr="图形用户界面, 应用程序&#10;&#10;描述已自动生成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90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582" y="234786"/>
            <a:ext cx="11398836" cy="638842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582" y="234786"/>
            <a:ext cx="11398836" cy="638842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8000" y="292116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zh-CN" altLang="en-US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1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Understanding Language</a:t>
            </a:r>
            <a:endParaRPr lang="en-US" altLang="zh-CN" sz="2400" b="1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altLang="zh-CN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zh-CN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https://www.ustream.tv/embed/recorded/128525400</a:t>
            </a:r>
            <a:endParaRPr lang="zh-CN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397" y="3313896"/>
            <a:ext cx="220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Attachment: Quiz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 descr="图形用户界面, 应用程序&#10;&#10;描述已自动生成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397" y="3313896"/>
            <a:ext cx="220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Attachment: Quiz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21503" y="2767280"/>
            <a:ext cx="33489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latin typeface="Consolas" panose="020B0609020204030204" pitchFamily="49" charset="0"/>
                <a:cs typeface="Arial" panose="020B0604020202020204" pitchFamily="34" charset="0"/>
              </a:rPr>
              <a:t>Module 1 </a:t>
            </a:r>
            <a:endParaRPr lang="en-US" altLang="zh-CN" sz="3200" b="1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/>
            <a:endParaRPr lang="en-US" altLang="zh-CN" sz="24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/>
            <a:r>
              <a:rPr lang="en-US" altLang="zh-CN" sz="3200" dirty="0">
                <a:latin typeface="Consolas" panose="020B0609020204030204" pitchFamily="49" charset="0"/>
                <a:cs typeface="Arial" panose="020B0604020202020204" pitchFamily="34" charset="0"/>
              </a:rPr>
              <a:t>AI Foundations</a:t>
            </a:r>
            <a:endParaRPr lang="zh-CN" altLang="en-US" sz="32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4.xml><?xml version="1.0" encoding="utf-8"?>
<p:tagLst xmlns:p="http://schemas.openxmlformats.org/presentationml/2006/main">
  <p:tag name="KSO_WPP_MARK_KEY" val="6d213f17-1602-4218-9e92-d68dd260cad0"/>
  <p:tag name="COMMONDATA" val="eyJoZGlkIjoiYmQ3NjQxYmZmN2ZkODIxYWNiNTEzMzQyMTZmNzQ1Mm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/ > < / p : p r o p e r t i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D F 1 2 8 8 3 F 3 0 8 3 4 6 4 4 8 7 E A B 6 B 0 8 C B 3 B 9 9 7 "   m a : c o n t e n t T y p e V e r s i o n = " 1 1 "   m a : c o n t e n t T y p e D e s c r i p t i o n = " C r e a t e   a   n e w   d o c u m e n t . "   m a : c o n t e n t T y p e S c o p e = " "   m a : v e r s i o n I D = " 8 9 f 7 8 8 d 2 e 9 7 0 6 a 3 6 d f b 0 1 2 c 4 a b a 1 6 1 a 6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e 9 7 9 9 1 7 5 7 d 0 0 8 0 9 b 8 4 3 7 9 f e 2 e 7 a 8 a 4 9 e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3 = " 9 1 f 1 d 9 9 b - b 1 e a - 4 4 8 5 - 8 5 e 0 - 7 9 e 0 6 6 2 b 1 4 0 0 "   x m l n s : n s 4 = " d d 3 8 0 d 0 4 - b 7 0 c - 4 f 4 2 - b 8 9 8 - 2 d 0 1 8 2 9 7 b 7 8 6 " >  
 < x s d : i m p o r t   n a m e s p a c e = " 9 1 f 1 d 9 9 b - b 1 e a - 4 4 8 5 - 8 5 e 0 - 7 9 e 0 6 6 2 b 1 4 0 0 " / >  
 < x s d : i m p o r t   n a m e s p a c e = " d d 3 8 0 d 0 4 - b 7 0 c - 4 f 4 2 - b 8 9 8 - 2 d 0 1 8 2 9 7 b 7 8 6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3 : S h a r e d W i t h U s e r s "   m i n O c c u r s = " 0 " / >  
 < x s d : e l e m e n t   r e f = " n s 3 : S h a r e d W i t h D e t a i l s "   m i n O c c u r s = " 0 " / >  
 < x s d : e l e m e n t   r e f = " n s 3 : S h a r i n g H i n t H a s h "   m i n O c c u r s = " 0 " / >  
 < x s d : e l e m e n t   r e f = " n s 4 : M e d i a S e r v i c e M e t a d a t a "   m i n O c c u r s = " 0 " / >  
 < x s d : e l e m e n t   r e f = " n s 4 : M e d i a S e r v i c e F a s t M e t a d a t a "   m i n O c c u r s = " 0 " / >  
 < x s d : e l e m e n t   r e f = " n s 4 : M e d i a S e r v i c e D a t e T a k e n "   m i n O c c u r s = " 0 " / >  
 < x s d : e l e m e n t   r e f = " n s 4 : M e d i a L e n g t h I n S e c o n d s "   m i n O c c u r s = " 0 " / >  
 < x s d : e l e m e n t   r e f = " n s 4 : M e d i a S e r v i c e A u t o T a g s "   m i n O c c u r s = " 0 " / >  
 < x s d : e l e m e n t   r e f = " n s 4 : M e d i a S e r v i c e O C R "   m i n O c c u r s = " 0 " / >  
 < x s d : e l e m e n t   r e f = " n s 4 : M e d i a S e r v i c e G e n e r a t i o n T i m e "   m i n O c c u r s = " 0 " / >  
 < x s d : e l e m e n t   r e f = " n s 4 : M e d i a S e r v i c e E v e n t H a s h C o d e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9 1 f 1 d 9 9 b - b 1 e a - 4 4 8 5 - 8 5 e 0 - 7 9 e 0 6 6 2 b 1 4 0 0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8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9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S h a r i n g H i n t H a s h "   m a : i n d e x = " 1 0 "   n i l l a b l e = " t r u e "   m a : d i s p l a y N a m e = " S h a r i n g   H i n t   H a s h "   m a : h i d d e n = " t r u e "   m a : i n t e r n a l N a m e = " S h a r i n g H i n t H a s h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d d 3 8 0 d 0 4 - b 7 0 c - 4 f 4 2 - b 8 9 8 - 2 d 0 1 8 2 9 7 b 7 8 6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1 1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1 2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3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1 4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M e d i a S e r v i c e A u t o T a g s "   m a : i n d e x = " 1 5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6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G e n e r a t i o n T i m e "   m a : i n d e x = " 1 7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8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1.xml><?xml version="1.0" encoding="utf-8"?>
<ds:datastoreItem xmlns:ds="http://schemas.openxmlformats.org/officeDocument/2006/customXml" ds:itemID="{A8A24D8A-6354-4D55-A76D-2F0363827B64}">
  <ds:schemaRefs/>
</ds:datastoreItem>
</file>

<file path=customXml/itemProps2.xml><?xml version="1.0" encoding="utf-8"?>
<ds:datastoreItem xmlns:ds="http://schemas.openxmlformats.org/officeDocument/2006/customXml" ds:itemID="{5FE8CADE-B12C-4231-ABD1-06A77EC4FDD1}">
  <ds:schemaRefs/>
</ds:datastoreItem>
</file>

<file path=customXml/itemProps3.xml><?xml version="1.0" encoding="utf-8"?>
<ds:datastoreItem xmlns:ds="http://schemas.openxmlformats.org/officeDocument/2006/customXml" ds:itemID="{67929CAE-500E-4724-981F-3D0311A0780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</Words>
  <Application>WPS 演示</Application>
  <PresentationFormat>宽屏</PresentationFormat>
  <Paragraphs>30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89</vt:i4>
      </vt:variant>
    </vt:vector>
  </HeadingPairs>
  <TitlesOfParts>
    <vt:vector size="100" baseType="lpstr">
      <vt:lpstr>Arial</vt:lpstr>
      <vt:lpstr>宋体</vt:lpstr>
      <vt:lpstr>Wingdings</vt:lpstr>
      <vt:lpstr>Consolas</vt:lpstr>
      <vt:lpstr>等线</vt:lpstr>
      <vt:lpstr>微软雅黑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Kathy Zhang</dc:creator>
  <cp:lastModifiedBy>张昕玥</cp:lastModifiedBy>
  <cp:revision>3</cp:revision>
  <dcterms:created xsi:type="dcterms:W3CDTF">2023-06-08T17:34:00Z</dcterms:created>
  <dcterms:modified xsi:type="dcterms:W3CDTF">2023-06-17T10:16:06Z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0x010100DF12883F3083464487EAB6B08CB3B997</vt:lpwstr>
  </property>
  <property fmtid="{D5CDD505-2E9C-101B-9397-08002B2CF9AE}" pid="3" name="ICV">
    <vt:lpwstr>A997F5CD348244ACB361EF6E7A90A59A_12</vt:lpwstr>
  </property>
  <property fmtid="{D5CDD505-2E9C-101B-9397-08002B2CF9AE}" pid="4" name="KSOProductBuildVer">
    <vt:lpwstr>2052-11.1.0.14309</vt:lpwstr>
  </property>
</Properties>
</file>